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01D2-4B8A-604C-9E73-7524B06A3519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2D1E-6DC8-BE40-A646-E8451766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tv#/watch?v=mEdWzAktsx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11890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6336" y="3367074"/>
            <a:ext cx="7973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2"/>
              </a:rPr>
              <a:t>Uta's presentation video on Youtube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0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3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6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2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Remco van Mook</dc:creator>
  <cp:lastModifiedBy>Remco van Mook</cp:lastModifiedBy>
  <cp:revision>1</cp:revision>
  <dcterms:created xsi:type="dcterms:W3CDTF">2015-11-18T08:01:58Z</dcterms:created>
  <dcterms:modified xsi:type="dcterms:W3CDTF">2015-11-18T08:09:45Z</dcterms:modified>
</cp:coreProperties>
</file>