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Connect-WG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RIPE 71, Bucharest, Romania</a:t>
            </a:r>
          </a:p>
          <a:p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2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24126" y="1670304"/>
            <a:ext cx="5535169" cy="46390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	 Welcome (1 </a:t>
            </a:r>
            <a:r>
              <a:rPr lang="en-US" dirty="0" smtClean="0"/>
              <a:t>min)</a:t>
            </a:r>
            <a:br>
              <a:rPr lang="en-US" dirty="0" smtClean="0"/>
            </a:br>
            <a:r>
              <a:rPr lang="en-US" dirty="0" smtClean="0"/>
              <a:t>Appoint </a:t>
            </a:r>
            <a:r>
              <a:rPr lang="en-US" dirty="0"/>
              <a:t>scribe, present </a:t>
            </a:r>
            <a:r>
              <a:rPr lang="en-US" dirty="0" smtClean="0"/>
              <a:t>agenda</a:t>
            </a:r>
          </a:p>
          <a:p>
            <a:r>
              <a:rPr lang="en-US" dirty="0" smtClean="0"/>
              <a:t>2</a:t>
            </a:r>
            <a:r>
              <a:rPr lang="en-US" dirty="0"/>
              <a:t>. 	4 Lightning talks (20 min)	</a:t>
            </a:r>
            <a:endParaRPr lang="en-US" dirty="0" smtClean="0"/>
          </a:p>
          <a:p>
            <a:pPr lvl="1"/>
            <a:r>
              <a:rPr lang="en-US" sz="2000" dirty="0" smtClean="0"/>
              <a:t>a</a:t>
            </a:r>
            <a:r>
              <a:rPr lang="en-US" sz="2000" dirty="0"/>
              <a:t>. 	</a:t>
            </a:r>
            <a:r>
              <a:rPr lang="en-US" sz="2200" dirty="0"/>
              <a:t>So, you've decided to peer… -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Matthew </a:t>
            </a:r>
            <a:r>
              <a:rPr lang="en-US" sz="2200" dirty="0" err="1"/>
              <a:t>Walster</a:t>
            </a:r>
            <a:r>
              <a:rPr lang="en-US" sz="2200" dirty="0"/>
              <a:t>, </a:t>
            </a:r>
            <a:r>
              <a:rPr lang="en-US" sz="2200" dirty="0" err="1" smtClean="0"/>
              <a:t>Fastly</a:t>
            </a:r>
            <a:endParaRPr lang="en-US" sz="2200" dirty="0" smtClean="0"/>
          </a:p>
          <a:p>
            <a:pPr lvl="1"/>
            <a:r>
              <a:rPr lang="en-US" sz="2200" dirty="0" smtClean="0"/>
              <a:t>b</a:t>
            </a:r>
            <a:r>
              <a:rPr lang="en-US" sz="2200" dirty="0"/>
              <a:t>. 	Study about Internet interconnections : Preliminary results </a:t>
            </a:r>
            <a:r>
              <a:rPr lang="en-US" sz="2200" dirty="0" smtClean="0"/>
              <a:t>– </a:t>
            </a:r>
            <a:br>
              <a:rPr lang="en-US" sz="2200" dirty="0" smtClean="0"/>
            </a:br>
            <a:r>
              <a:rPr lang="en-US" sz="2200" dirty="0" err="1" smtClean="0"/>
              <a:t>Uta</a:t>
            </a:r>
            <a:r>
              <a:rPr lang="en-US" sz="2200" dirty="0" smtClean="0"/>
              <a:t> </a:t>
            </a:r>
            <a:r>
              <a:rPr lang="en-US" sz="2200" dirty="0"/>
              <a:t>Meier-Hahn, Alexander von Humboldt Institute for Internet and Society		</a:t>
            </a:r>
            <a:endParaRPr lang="en-US" sz="2200" dirty="0" smtClean="0"/>
          </a:p>
          <a:p>
            <a:pPr lvl="1"/>
            <a:r>
              <a:rPr lang="en-US" sz="2200" dirty="0" smtClean="0"/>
              <a:t>c</a:t>
            </a:r>
            <a:r>
              <a:rPr lang="en-US" sz="2200" dirty="0"/>
              <a:t>. 	BGP communities for </a:t>
            </a:r>
            <a:r>
              <a:rPr lang="en-US" sz="2200" dirty="0" err="1"/>
              <a:t>blackholing</a:t>
            </a:r>
            <a:r>
              <a:rPr lang="en-US" sz="2200" dirty="0"/>
              <a:t> traffic - Thomas King, DECIX		</a:t>
            </a:r>
            <a:endParaRPr lang="en-US" sz="2200" dirty="0" smtClean="0"/>
          </a:p>
          <a:p>
            <a:pPr lvl="1"/>
            <a:r>
              <a:rPr lang="en-US" sz="2200" dirty="0" smtClean="0"/>
              <a:t>d</a:t>
            </a:r>
            <a:r>
              <a:rPr lang="en-US" sz="2200" dirty="0"/>
              <a:t>. 	</a:t>
            </a:r>
            <a:r>
              <a:rPr lang="en-US" sz="2200" dirty="0" smtClean="0"/>
              <a:t>Working </a:t>
            </a:r>
            <a:r>
              <a:rPr lang="en-US" sz="2200" dirty="0"/>
              <a:t>with CDNs : towards BCOP - </a:t>
            </a:r>
            <a:r>
              <a:rPr lang="en-US" sz="2200" strike="sngStrike" dirty="0"/>
              <a:t>Florence </a:t>
            </a:r>
            <a:r>
              <a:rPr lang="en-US" sz="2200" strike="sngStrike" dirty="0" err="1"/>
              <a:t>Lavroff</a:t>
            </a:r>
            <a:r>
              <a:rPr lang="en-US" sz="2200" strike="sngStrike" dirty="0"/>
              <a:t> </a:t>
            </a:r>
            <a:r>
              <a:rPr lang="en-US" sz="2200" dirty="0" err="1" smtClean="0"/>
              <a:t>Remco</a:t>
            </a:r>
            <a:r>
              <a:rPr lang="en-US" sz="2200" dirty="0" smtClean="0"/>
              <a:t> van </a:t>
            </a:r>
            <a:r>
              <a:rPr lang="en-US" sz="2200" dirty="0" err="1" smtClean="0"/>
              <a:t>Mook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93992" y="1670304"/>
            <a:ext cx="4754880" cy="46390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3. 	Update on MANRS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Andrei </a:t>
            </a:r>
            <a:r>
              <a:rPr lang="en-US" dirty="0" err="1"/>
              <a:t>Robachevsky</a:t>
            </a:r>
            <a:r>
              <a:rPr lang="en-US" dirty="0"/>
              <a:t>, ISOC (10 min)</a:t>
            </a:r>
          </a:p>
          <a:p>
            <a:r>
              <a:rPr lang="en-US" dirty="0" smtClean="0"/>
              <a:t>4</a:t>
            </a:r>
            <a:r>
              <a:rPr lang="en-US" dirty="0"/>
              <a:t>. 	Traffic Volume Dependencies of Large IXPs - Thomas King, DECIX (20min)</a:t>
            </a:r>
          </a:p>
          <a:p>
            <a:r>
              <a:rPr lang="en-US" dirty="0" smtClean="0"/>
              <a:t>5</a:t>
            </a:r>
            <a:r>
              <a:rPr lang="en-US" dirty="0"/>
              <a:t>. 	Countries, IXPs and RIPE Atlas - Emile </a:t>
            </a:r>
            <a:r>
              <a:rPr lang="en-US" dirty="0" err="1"/>
              <a:t>Aben</a:t>
            </a:r>
            <a:r>
              <a:rPr lang="en-US" dirty="0"/>
              <a:t>, RIPE NCC (20min)</a:t>
            </a:r>
          </a:p>
          <a:p>
            <a:r>
              <a:rPr lang="en-US" dirty="0" smtClean="0"/>
              <a:t>6</a:t>
            </a:r>
            <a:r>
              <a:rPr lang="en-US" dirty="0"/>
              <a:t>. 	</a:t>
            </a:r>
            <a:r>
              <a:rPr lang="en-US" strike="sngStrike" dirty="0"/>
              <a:t>JSON schema for maintenance notification - Nick Hilliard, INEX</a:t>
            </a:r>
          </a:p>
          <a:p>
            <a:r>
              <a:rPr lang="en-US" dirty="0" smtClean="0"/>
              <a:t>7</a:t>
            </a:r>
            <a:r>
              <a:rPr lang="en-US" dirty="0"/>
              <a:t>.     Tryst / RIPE Atlas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Martin </a:t>
            </a:r>
            <a:r>
              <a:rPr lang="en-US" dirty="0"/>
              <a:t>Levy, </a:t>
            </a:r>
            <a:r>
              <a:rPr lang="en-US" dirty="0" err="1" smtClean="0"/>
              <a:t>Cloudflare</a:t>
            </a:r>
            <a:endParaRPr lang="en-US" dirty="0"/>
          </a:p>
          <a:p>
            <a:r>
              <a:rPr lang="fr-FR" dirty="0" smtClean="0"/>
              <a:t>8.</a:t>
            </a:r>
            <a:r>
              <a:rPr lang="fr-FR" dirty="0"/>
              <a:t> 	</a:t>
            </a:r>
            <a:r>
              <a:rPr lang="fr-FR" dirty="0" smtClean="0"/>
              <a:t>Close </a:t>
            </a:r>
            <a:r>
              <a:rPr lang="fr-FR" dirty="0"/>
              <a:t>(1min)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42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Integraal</Template>
  <TotalTime>12</TotalTime>
  <Words>14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Connect-WG</vt:lpstr>
      <vt:lpstr>Agenda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Connect-WG</dc:title>
  <dc:creator>Remco van Mook</dc:creator>
  <cp:lastModifiedBy>Remco van Mook</cp:lastModifiedBy>
  <cp:revision>2</cp:revision>
  <dcterms:created xsi:type="dcterms:W3CDTF">2015-11-18T08:11:42Z</dcterms:created>
  <dcterms:modified xsi:type="dcterms:W3CDTF">2015-11-18T08:23:52Z</dcterms:modified>
</cp:coreProperties>
</file>