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8" r:id="rId5"/>
    <p:sldId id="26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Anti-Abuse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Tobias </a:t>
            </a:r>
            <a:r>
              <a:rPr lang="en-US" dirty="0" err="1" smtClean="0"/>
              <a:t>Knecht</a:t>
            </a:r>
            <a:r>
              <a:rPr lang="en-US" dirty="0" smtClean="0"/>
              <a:t> &amp; Brian Nisbet</a:t>
            </a:r>
          </a:p>
          <a:p>
            <a:r>
              <a:rPr lang="en-US" dirty="0" smtClean="0"/>
              <a:t>RIPE 71</a:t>
            </a:r>
          </a:p>
          <a:p>
            <a:r>
              <a:rPr lang="en-US" dirty="0" smtClean="0"/>
              <a:t>Bucharest, November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Administrative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Welcome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Scribe, Jabber, Stenography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Microphone Etiquette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Approve minutes of RIPE 70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Finalise</a:t>
            </a:r>
            <a:r>
              <a:rPr lang="en-US" sz="4400" dirty="0" smtClean="0"/>
              <a:t>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Code of Conduct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3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1. Working Group Chair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Procedure agreed on mailing list</a:t>
            </a:r>
          </a:p>
          <a:p>
            <a:r>
              <a:rPr lang="en-US" sz="4000" dirty="0" smtClean="0"/>
              <a:t>Second iteration</a:t>
            </a:r>
            <a:r>
              <a:rPr lang="en-US" sz="4000" dirty="0" smtClean="0"/>
              <a:t>!</a:t>
            </a:r>
          </a:p>
          <a:p>
            <a:r>
              <a:rPr lang="en-US" sz="4000" dirty="0" smtClean="0"/>
              <a:t>Single candidate – Tobias </a:t>
            </a:r>
            <a:r>
              <a:rPr lang="en-US" sz="4000" dirty="0" err="1" smtClean="0"/>
              <a:t>Knecht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3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B2. Recent Mailing List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Foreign/Undelegated Route </a:t>
            </a:r>
            <a:r>
              <a:rPr lang="en-US" sz="4000" dirty="0" smtClean="0"/>
              <a:t>Objects (</a:t>
            </a:r>
            <a:r>
              <a:rPr lang="en-US" sz="4000" dirty="0"/>
              <a:t>see </a:t>
            </a:r>
            <a:r>
              <a:rPr lang="en-US" sz="4000" dirty="0" smtClean="0"/>
              <a:t>section C)</a:t>
            </a:r>
          </a:p>
          <a:p>
            <a:r>
              <a:rPr lang="en-US" sz="4000" dirty="0" smtClean="0"/>
              <a:t>Data Verification &amp; abuse-c </a:t>
            </a:r>
            <a:r>
              <a:rPr lang="en-US" sz="4000" dirty="0" smtClean="0"/>
              <a:t>contact methods</a:t>
            </a:r>
          </a:p>
          <a:p>
            <a:r>
              <a:rPr lang="en-US" sz="4000" dirty="0" smtClean="0"/>
              <a:t>LIR Contract </a:t>
            </a:r>
            <a:r>
              <a:rPr lang="en-US" sz="4000" dirty="0" smtClean="0"/>
              <a:t>Discussions</a:t>
            </a:r>
          </a:p>
          <a:p>
            <a:r>
              <a:rPr lang="en-US" sz="4000" dirty="0"/>
              <a:t>Sources of Abuse Contact Info Document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29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Foreign </a:t>
            </a:r>
            <a:r>
              <a:rPr lang="en-US" sz="4000" dirty="0" smtClean="0"/>
              <a:t>objects in the RIPEDB</a:t>
            </a:r>
          </a:p>
          <a:p>
            <a:r>
              <a:rPr lang="en-US" sz="4000" dirty="0" smtClean="0"/>
              <a:t>Currently being discussed in the Database </a:t>
            </a:r>
            <a:r>
              <a:rPr lang="en-US" sz="4000" dirty="0" smtClean="0"/>
              <a:t>WG</a:t>
            </a:r>
          </a:p>
          <a:p>
            <a:r>
              <a:rPr lang="en-US" sz="4000" dirty="0" smtClean="0"/>
              <a:t>Go join the discussion!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55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Update on RIPE NCC Security Outreach Activities</a:t>
            </a:r>
          </a:p>
        </p:txBody>
      </p:sp>
    </p:spTree>
    <p:extLst>
      <p:ext uri="{BB962C8B-B14F-4D97-AF65-F5344CB8AC3E}">
        <p14:creationId xmlns:p14="http://schemas.microsoft.com/office/powerpoint/2010/main" val="8728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.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E1. Open Source Abuse Management for Network Operators – abuse.io</a:t>
            </a:r>
          </a:p>
          <a:p>
            <a:r>
              <a:rPr lang="en-US" sz="4000" dirty="0" smtClean="0"/>
              <a:t>E2. Helping Network Operators to Bring Down </a:t>
            </a:r>
            <a:r>
              <a:rPr lang="en-US" sz="4000" dirty="0" err="1" smtClean="0"/>
              <a:t>DDoS</a:t>
            </a:r>
            <a:r>
              <a:rPr lang="en-US" sz="4000" smtClean="0"/>
              <a:t> Sources - ANSSI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8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X. AOB</a:t>
            </a:r>
          </a:p>
          <a:p>
            <a:r>
              <a:rPr lang="en-US" sz="4800" dirty="0" smtClean="0"/>
              <a:t>Z. Agenda for </a:t>
            </a:r>
            <a:r>
              <a:rPr lang="en-US" sz="4800" smtClean="0"/>
              <a:t>RIPE 72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36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480</TotalTime>
  <Words>149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 Black </vt:lpstr>
      <vt:lpstr>Anti-Abuse Working Group</vt:lpstr>
      <vt:lpstr>A. Administrative Issues</vt:lpstr>
      <vt:lpstr>B1. Working Group Chair Matters</vt:lpstr>
      <vt:lpstr>B2. Recent Mailing List Discussion</vt:lpstr>
      <vt:lpstr>C. Policies</vt:lpstr>
      <vt:lpstr>D. Interactions</vt:lpstr>
      <vt:lpstr>E. Presentation</vt:lpstr>
      <vt:lpstr>PowerPoint Presentation</vt:lpstr>
    </vt:vector>
  </TitlesOfParts>
  <Company>HEAnet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</dc:title>
  <dc:creator>Brian Nisbet</dc:creator>
  <cp:lastModifiedBy>Microsoft Office User</cp:lastModifiedBy>
  <cp:revision>37</cp:revision>
  <dcterms:created xsi:type="dcterms:W3CDTF">2012-04-18T07:33:22Z</dcterms:created>
  <dcterms:modified xsi:type="dcterms:W3CDTF">2015-11-18T22:07:07Z</dcterms:modified>
</cp:coreProperties>
</file>