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body" idx="1"/>
          </p:nvPr>
        </p:nvSpPr>
        <p:spPr>
          <a:xfrm>
            <a:off x="952500" y="1117600"/>
            <a:ext cx="11099800" cy="7213600"/>
          </a:xfrm>
          <a:prstGeom prst="rect">
            <a:avLst/>
          </a:prstGeom>
        </p:spPr>
        <p:txBody>
          <a:bodyPr/>
          <a:lstStyle/>
          <a:p>
            <a:pPr marL="0" indent="0" algn="ctr" defTabSz="420624">
              <a:spcBef>
                <a:spcPts val="0"/>
              </a:spcBef>
              <a:buSzTx/>
              <a:buNone/>
              <a:defRPr sz="5760"/>
            </a:pPr>
            <a:r>
              <a:t>Control Over Associating Objects</a:t>
            </a:r>
          </a:p>
          <a:p>
            <a:pPr marL="320040" indent="-320040" defTabSz="420624">
              <a:spcBef>
                <a:spcPts val="3000"/>
              </a:spcBef>
              <a:defRPr sz="2592"/>
            </a:pPr>
            <a:r>
              <a:t>Enable legacy records to be kept up-to-date. </a:t>
            </a:r>
          </a:p>
          <a:p>
            <a:pPr marL="320040" indent="-320040" defTabSz="420624">
              <a:spcBef>
                <a:spcPts val="3000"/>
              </a:spcBef>
              <a:defRPr sz="2592"/>
            </a:pPr>
            <a:r>
              <a:t>Allow routing, dns, etc to be managed by an inetnum maintainer when directly related to inetnum.</a:t>
            </a:r>
          </a:p>
          <a:p>
            <a:pPr marL="320040" indent="-320040" defTabSz="420624">
              <a:spcBef>
                <a:spcPts val="3000"/>
              </a:spcBef>
              <a:defRPr sz="2592"/>
            </a:pPr>
            <a:r>
              <a:t>inetnum holders should have an ability to maintain their own associated records. </a:t>
            </a:r>
          </a:p>
          <a:p>
            <a:pPr marL="320040" indent="-320040" defTabSz="420624">
              <a:spcBef>
                <a:spcPts val="3000"/>
              </a:spcBef>
              <a:defRPr sz="2592"/>
            </a:pPr>
            <a:r>
              <a:t>Continue to leverage RIPE NCC for roll-backs, disputes, or failure of sanity checks (cases where block sizes and resource records do not match).  </a:t>
            </a:r>
          </a:p>
          <a:p>
            <a:pPr marL="320040" indent="-320040" defTabSz="420624">
              <a:spcBef>
                <a:spcPts val="3000"/>
              </a:spcBef>
              <a:defRPr sz="2592"/>
            </a:pPr>
            <a:r>
              <a:t>Enable block holders to keep their db entries accurate while providing similar self-service capabilities already provided to non-legacy blocks.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